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7"/>
  </p:notesMasterIdLst>
  <p:sldIdLst>
    <p:sldId id="402" r:id="rId4"/>
    <p:sldId id="381" r:id="rId5"/>
    <p:sldId id="331" r:id="rId6"/>
    <p:sldId id="410" r:id="rId7"/>
    <p:sldId id="406" r:id="rId8"/>
    <p:sldId id="414" r:id="rId9"/>
    <p:sldId id="407" r:id="rId10"/>
    <p:sldId id="335" r:id="rId11"/>
    <p:sldId id="339" r:id="rId12"/>
    <p:sldId id="384" r:id="rId13"/>
    <p:sldId id="385" r:id="rId14"/>
    <p:sldId id="386" r:id="rId15"/>
    <p:sldId id="387" r:id="rId16"/>
    <p:sldId id="400" r:id="rId17"/>
    <p:sldId id="424" r:id="rId18"/>
    <p:sldId id="383" r:id="rId19"/>
    <p:sldId id="390" r:id="rId20"/>
    <p:sldId id="419" r:id="rId21"/>
    <p:sldId id="417" r:id="rId22"/>
    <p:sldId id="422" r:id="rId23"/>
    <p:sldId id="421" r:id="rId24"/>
    <p:sldId id="420" r:id="rId25"/>
    <p:sldId id="39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118" d="100"/>
          <a:sy n="118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ru-RU" altLang="ru-RU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2024-2025 учебный год</a:t>
            </a: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-4048"/>
            <a:ext cx="77503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sz="1600" b="1" dirty="0" smtClean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«Первомайская основная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 </a:t>
            </a:r>
          </a:p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Урицкого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Орловской области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</a:t>
            </a:r>
          </a:p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первоклассников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жительства, или по месту пребывания на закреплённой территории;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307885"/>
            <a:ext cx="821537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Администрации  находится по адресу: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п. Нарышкино, ул. Ленина , д. 104</a:t>
            </a: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                   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мир        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длятся - 35 минут,</a:t>
            </a:r>
            <a:endParaRPr lang="en-US" alt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в феврале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осуществляется: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дня (ГПД)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     общеразвивающая программа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school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школы 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https://pervomaiskaia-oosh.obr57.ru/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пункта:</a:t>
            </a:r>
            <a:b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улицы, номер дома:</a:t>
            </a:r>
            <a:b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микрорайоне</a:t>
            </a: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6" y="5589588"/>
            <a:ext cx="7716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Постановление администрации Урицкого района от 12 января 2024 года №7 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«О закреплении определенной территории Урицкого района за конкретными общеобразовательными и дошкольными образовательными организациями» </a:t>
            </a: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2024 - 30 июня 2024)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2024 – 05 сентября 2024)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1169</Words>
  <Application>Microsoft Office PowerPoint</Application>
  <PresentationFormat>Экран (4:3)</PresentationFormat>
  <Paragraphs>184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  адрес сайта школы  https://pervomaiskaia-oosh.obr57.ru/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2024-03-26T13:52:03Z</dcterms:modified>
</cp:coreProperties>
</file>